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86" r:id="rId25"/>
    <p:sldId id="287" r:id="rId26"/>
    <p:sldId id="288" r:id="rId27"/>
    <p:sldId id="289" r:id="rId28"/>
    <p:sldId id="283" r:id="rId29"/>
    <p:sldId id="290" r:id="rId30"/>
    <p:sldId id="291" r:id="rId31"/>
    <p:sldId id="292" r:id="rId32"/>
    <p:sldId id="284" r:id="rId33"/>
    <p:sldId id="293" r:id="rId34"/>
    <p:sldId id="294" r:id="rId35"/>
    <p:sldId id="295" r:id="rId36"/>
    <p:sldId id="297" r:id="rId37"/>
    <p:sldId id="296" r:id="rId38"/>
    <p:sldId id="301" r:id="rId39"/>
    <p:sldId id="298" r:id="rId40"/>
    <p:sldId id="278" r:id="rId41"/>
    <p:sldId id="279" r:id="rId42"/>
    <p:sldId id="280" r:id="rId43"/>
    <p:sldId id="282" r:id="rId44"/>
    <p:sldId id="302" r:id="rId45"/>
    <p:sldId id="303" r:id="rId46"/>
    <p:sldId id="309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13" r:id="rId55"/>
    <p:sldId id="314" r:id="rId5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>
        <p:scale>
          <a:sx n="100" d="100"/>
          <a:sy n="100" d="100"/>
        </p:scale>
        <p:origin x="-69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3AD44-7351-4E02-963B-6D9F4723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ED1B4-8535-4F9A-9281-989A2E428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74BD4-E13C-411B-8922-5DB2D52D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55F49-6F18-4218-8CE6-0C273EB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63C18-E0B1-41E3-8AAF-E478B20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2F60B5-FC8A-455D-8896-F80C819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ACB89E-42FD-4AFC-A465-7B009DE5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EFBAD8-5152-4EC7-BF42-1814A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AD00ED-64B0-48E6-B82D-BD05D4D8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52D80E-CC76-492C-9282-A1221777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91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74D008-679A-4201-99D6-C6222DB7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5C47D40-4CDA-43AF-90C1-D3855476C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3A4CA-5CAC-4831-9BEB-7FCC6D72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07531E-D793-44A0-BD82-8E7FFC6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36B01E-5922-4C1F-A333-F15959F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896A0-A8C8-414B-ACF5-D10FC0E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3F62B7-0EF7-4648-9A63-419EC55D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932569-87AA-433C-B071-85C87C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B4EDB-11B2-4B0C-8FAE-920AE91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8C1F08-92E2-4C79-8E65-F5DBDC4D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D0011-C658-4F94-8D0F-236D67CF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D70A58-2DDF-45A0-B8E9-7BC11294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F57E3F-B65C-40E8-B367-B139A43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48155-BBD4-42E6-A008-D6FC9C6C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B38A0-6C04-4E5B-85A0-AD39314D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E99F95-BF3E-4070-A084-13E918C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F5B273-ED6E-456B-8B01-00AA13AF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4E07EE-6E83-49A0-8C0D-DCB232CF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10FDB6-70C4-4FC1-B0F1-059E685E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7409B-A621-46B9-A0C8-4D29433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344CC9-2CF5-43C7-9EFC-9389D6F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0F3A-20BB-4946-9DB1-9734DDB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D3EF9E-23B0-437A-842A-4FEDA5ED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AE5A47-30B0-4AE2-9604-5EE893E2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DCFD83-CF68-415C-A0CE-096DFB96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F88FF4-356E-45F4-9D46-54FEEF385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E19380-D2FE-4EB3-BD2F-17EC8223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A904E7C-1C88-4AEF-8DA8-6399506B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AC6CC98-5653-41E9-95DF-21B074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4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537869-96BB-4C23-867F-90543DED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AB8BA8-9164-4BEE-A78A-454A9453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BDFAF2-19BB-4F46-9575-8B46F027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E7BAC4-E325-4AB1-86EB-F2857CF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E6A77B-0A5C-4281-8DF9-E0F9632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5945F2-6B92-4D65-AB5E-02B4BEA0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81FD3F-79FA-4484-A8B8-C3753E5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8D490-435C-4291-81E7-969FA5E0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B490FB-5BBB-4F41-9EE7-5C6538BF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DD11D4-20BD-477D-BD69-AAE69796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37B7DB-15EB-4BA0-A834-C4FF2E95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1E6AFB-F0CA-4987-BC06-84488A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E089CC-3CC8-4366-92E4-0C949B38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6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D2EBB-5305-48D7-898B-AAD6666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3AA7F09-F82B-4754-BA22-FE991AEA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F24591-D556-4A20-BE3B-219D3218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FEA8C5-5B58-43A9-9B2F-8AF9E784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809627-3E0F-40F8-A94A-5840FE5F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5A5FED-1999-46A1-9C63-581843A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40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966319-03D7-43CA-8CC3-375AC63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1FB2B6-FF6A-4BF4-81CB-B272F86E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CD759C-A3BC-438B-849A-E529C438B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663E1-B1A3-4874-AC88-6D840C4CA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F3D260-3402-409B-82CC-CEA7B6F5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68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FB4CFA-47D0-4B29-8832-DA3365A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6" y="0"/>
            <a:ext cx="8789327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C4E87F-8B8E-459C-A03C-8DD26369F78A}"/>
              </a:ext>
            </a:extLst>
          </p:cNvPr>
          <p:cNvCxnSpPr/>
          <p:nvPr/>
        </p:nvCxnSpPr>
        <p:spPr>
          <a:xfrm>
            <a:off x="2105637" y="3850547"/>
            <a:ext cx="1350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334EA-CB53-40B0-8A5B-8717743D460C}"/>
              </a:ext>
            </a:extLst>
          </p:cNvPr>
          <p:cNvSpPr txBox="1"/>
          <p:nvPr/>
        </p:nvSpPr>
        <p:spPr>
          <a:xfrm>
            <a:off x="1723487" y="355929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3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85755-94DA-423C-AA72-F120D5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AE6FAAC-6F15-483F-B085-9C71C386AAF6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59B23-792B-47AF-A533-D3A5B26B20A2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65BB82-32A0-4674-97E9-0DA6C444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E9D301A-102C-4CC9-BA19-58988F60A381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6E67F1-8CDA-49D9-AE4C-382F012B49B1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7D94A8A-1146-482C-B096-B9C7C8E234B8}"/>
              </a:ext>
            </a:extLst>
          </p:cNvPr>
          <p:cNvCxnSpPr>
            <a:cxnSpLocks/>
          </p:cNvCxnSpPr>
          <p:nvPr/>
        </p:nvCxnSpPr>
        <p:spPr>
          <a:xfrm>
            <a:off x="4277414" y="2170390"/>
            <a:ext cx="76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2C26A5-A387-4395-898A-EB683BD69CE2}"/>
              </a:ext>
            </a:extLst>
          </p:cNvPr>
          <p:cNvSpPr txBox="1"/>
          <p:nvPr/>
        </p:nvSpPr>
        <p:spPr>
          <a:xfrm>
            <a:off x="3895264" y="18791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3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09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EBF93-C4FA-4C7F-879D-5C463685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2A8150-8B09-4C73-A955-F0A1DA62CDA8}"/>
              </a:ext>
            </a:extLst>
          </p:cNvPr>
          <p:cNvCxnSpPr>
            <a:cxnSpLocks/>
          </p:cNvCxnSpPr>
          <p:nvPr/>
        </p:nvCxnSpPr>
        <p:spPr>
          <a:xfrm>
            <a:off x="2916572" y="321298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F02A22-7C08-44C9-8ECC-3619C50B6925}"/>
              </a:ext>
            </a:extLst>
          </p:cNvPr>
          <p:cNvSpPr txBox="1"/>
          <p:nvPr/>
        </p:nvSpPr>
        <p:spPr>
          <a:xfrm>
            <a:off x="2534422" y="292172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0D640B9-DE26-4EC9-B07A-6DAA6F5BA5AA}"/>
              </a:ext>
            </a:extLst>
          </p:cNvPr>
          <p:cNvCxnSpPr>
            <a:cxnSpLocks/>
          </p:cNvCxnSpPr>
          <p:nvPr/>
        </p:nvCxnSpPr>
        <p:spPr>
          <a:xfrm>
            <a:off x="4669871" y="2214693"/>
            <a:ext cx="49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CAF03-0BF1-4AA4-8412-224C682E9059}"/>
              </a:ext>
            </a:extLst>
          </p:cNvPr>
          <p:cNvSpPr txBox="1"/>
          <p:nvPr/>
        </p:nvSpPr>
        <p:spPr>
          <a:xfrm>
            <a:off x="4287721" y="192343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FADB3D-2855-47CA-9B8E-23A65B0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F483FDC-C376-48D3-94BA-6589F7508BAB}"/>
              </a:ext>
            </a:extLst>
          </p:cNvPr>
          <p:cNvCxnSpPr>
            <a:cxnSpLocks/>
          </p:cNvCxnSpPr>
          <p:nvPr/>
        </p:nvCxnSpPr>
        <p:spPr>
          <a:xfrm>
            <a:off x="4325922" y="2181137"/>
            <a:ext cx="766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85F4A4-E8F1-42D1-8858-1D693A6BA4FB}"/>
              </a:ext>
            </a:extLst>
          </p:cNvPr>
          <p:cNvSpPr txBox="1"/>
          <p:nvPr/>
        </p:nvSpPr>
        <p:spPr>
          <a:xfrm>
            <a:off x="3943772" y="18898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5516DFC-411F-40E1-BBBD-3D644F0B22C9}"/>
              </a:ext>
            </a:extLst>
          </p:cNvPr>
          <p:cNvCxnSpPr>
            <a:cxnSpLocks/>
          </p:cNvCxnSpPr>
          <p:nvPr/>
        </p:nvCxnSpPr>
        <p:spPr>
          <a:xfrm>
            <a:off x="5114267" y="1829720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7B2DF9-2498-4CD1-AD88-D5799A481C1F}"/>
              </a:ext>
            </a:extLst>
          </p:cNvPr>
          <p:cNvSpPr txBox="1"/>
          <p:nvPr/>
        </p:nvSpPr>
        <p:spPr>
          <a:xfrm>
            <a:off x="4732117" y="15384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A7240F-BEB6-402C-9232-1C2EE336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7039FE9-F5B2-4B6A-A8CA-5C69B83FBA6B}"/>
              </a:ext>
            </a:extLst>
          </p:cNvPr>
          <p:cNvCxnSpPr>
            <a:cxnSpLocks/>
          </p:cNvCxnSpPr>
          <p:nvPr/>
        </p:nvCxnSpPr>
        <p:spPr>
          <a:xfrm>
            <a:off x="4334311" y="4295162"/>
            <a:ext cx="615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78313D-6056-44E6-82A4-82B27E95ED4B}"/>
              </a:ext>
            </a:extLst>
          </p:cNvPr>
          <p:cNvSpPr txBox="1"/>
          <p:nvPr/>
        </p:nvSpPr>
        <p:spPr>
          <a:xfrm>
            <a:off x="3952161" y="400390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53C48DB-F108-4FB8-954A-7FECB503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63D18C-7F54-4408-AAD9-C3339AE99B0E}"/>
              </a:ext>
            </a:extLst>
          </p:cNvPr>
          <p:cNvCxnSpPr>
            <a:cxnSpLocks/>
          </p:cNvCxnSpPr>
          <p:nvPr/>
        </p:nvCxnSpPr>
        <p:spPr>
          <a:xfrm>
            <a:off x="6478150" y="3078759"/>
            <a:ext cx="6441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6DEA95-4A32-45B9-968C-0E8E2F15F08F}"/>
              </a:ext>
            </a:extLst>
          </p:cNvPr>
          <p:cNvSpPr txBox="1"/>
          <p:nvPr/>
        </p:nvSpPr>
        <p:spPr>
          <a:xfrm>
            <a:off x="6096000" y="278750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27DBF81-81BC-4CEF-9547-8DA846F42CB1}"/>
              </a:ext>
            </a:extLst>
          </p:cNvPr>
          <p:cNvCxnSpPr>
            <a:cxnSpLocks/>
          </p:cNvCxnSpPr>
          <p:nvPr/>
        </p:nvCxnSpPr>
        <p:spPr>
          <a:xfrm>
            <a:off x="6478150" y="3641756"/>
            <a:ext cx="5686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7CF177-BF45-4A02-AA2E-BBA86C856DEF}"/>
              </a:ext>
            </a:extLst>
          </p:cNvPr>
          <p:cNvSpPr txBox="1"/>
          <p:nvPr/>
        </p:nvSpPr>
        <p:spPr>
          <a:xfrm>
            <a:off x="6096000" y="33504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9525916-4CFA-4DBB-A8A7-797D6096F3AE}"/>
              </a:ext>
            </a:extLst>
          </p:cNvPr>
          <p:cNvCxnSpPr>
            <a:cxnSpLocks/>
          </p:cNvCxnSpPr>
          <p:nvPr/>
        </p:nvCxnSpPr>
        <p:spPr>
          <a:xfrm>
            <a:off x="6478150" y="4239243"/>
            <a:ext cx="28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1ADFD1-A986-4D33-A316-7C63C6B8CDB8}"/>
              </a:ext>
            </a:extLst>
          </p:cNvPr>
          <p:cNvSpPr txBox="1"/>
          <p:nvPr/>
        </p:nvSpPr>
        <p:spPr>
          <a:xfrm>
            <a:off x="6096000" y="394798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34F929D-E0C9-476F-B4E6-C51D368D8497}"/>
              </a:ext>
            </a:extLst>
          </p:cNvPr>
          <p:cNvCxnSpPr>
            <a:cxnSpLocks/>
          </p:cNvCxnSpPr>
          <p:nvPr/>
        </p:nvCxnSpPr>
        <p:spPr>
          <a:xfrm>
            <a:off x="6369093" y="2209108"/>
            <a:ext cx="5182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F396AC-308D-4A71-9DB3-C47B0B7119D5}"/>
              </a:ext>
            </a:extLst>
          </p:cNvPr>
          <p:cNvSpPr txBox="1"/>
          <p:nvPr/>
        </p:nvSpPr>
        <p:spPr>
          <a:xfrm>
            <a:off x="5986943" y="19178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347DB0-8E18-47A3-B576-FAF41D1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794736B-8DE8-4A74-9898-6BF827C31A8E}"/>
              </a:ext>
            </a:extLst>
          </p:cNvPr>
          <p:cNvCxnSpPr>
            <a:cxnSpLocks/>
          </p:cNvCxnSpPr>
          <p:nvPr/>
        </p:nvCxnSpPr>
        <p:spPr>
          <a:xfrm>
            <a:off x="4309145" y="4135771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1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145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9AE559-B5A4-4F1C-8C3E-5495193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5FCFCBD-D6A9-4EBA-84BE-202269BAC5E7}"/>
              </a:ext>
            </a:extLst>
          </p:cNvPr>
          <p:cNvCxnSpPr>
            <a:cxnSpLocks/>
          </p:cNvCxnSpPr>
          <p:nvPr/>
        </p:nvCxnSpPr>
        <p:spPr>
          <a:xfrm>
            <a:off x="2954774" y="1870744"/>
            <a:ext cx="112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240398-1408-4F7F-9FBD-22A6DD5459E3}"/>
              </a:ext>
            </a:extLst>
          </p:cNvPr>
          <p:cNvSpPr txBox="1"/>
          <p:nvPr/>
        </p:nvSpPr>
        <p:spPr>
          <a:xfrm>
            <a:off x="2572624" y="157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50BA010-5E05-4D47-8D1D-869F6D6AACA1}"/>
              </a:ext>
            </a:extLst>
          </p:cNvPr>
          <p:cNvCxnSpPr>
            <a:cxnSpLocks/>
          </p:cNvCxnSpPr>
          <p:nvPr/>
        </p:nvCxnSpPr>
        <p:spPr>
          <a:xfrm>
            <a:off x="7509996" y="2230744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ABF303-C720-4862-9DDE-1DD0606AF80A}"/>
              </a:ext>
            </a:extLst>
          </p:cNvPr>
          <p:cNvSpPr txBox="1"/>
          <p:nvPr/>
        </p:nvSpPr>
        <p:spPr>
          <a:xfrm>
            <a:off x="7127846" y="193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F3AAFC-AE86-4A5D-B2F7-B59BA42A3DE6}"/>
              </a:ext>
            </a:extLst>
          </p:cNvPr>
          <p:cNvCxnSpPr>
            <a:cxnSpLocks/>
          </p:cNvCxnSpPr>
          <p:nvPr/>
        </p:nvCxnSpPr>
        <p:spPr>
          <a:xfrm>
            <a:off x="6963166" y="2432079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84C809-4A8D-46DC-A059-4BC8FE10E8BD}"/>
              </a:ext>
            </a:extLst>
          </p:cNvPr>
          <p:cNvSpPr txBox="1"/>
          <p:nvPr/>
        </p:nvSpPr>
        <p:spPr>
          <a:xfrm>
            <a:off x="6581016" y="21408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D4472D5-AE07-4FCC-807F-627942317C19}"/>
              </a:ext>
            </a:extLst>
          </p:cNvPr>
          <p:cNvCxnSpPr>
            <a:cxnSpLocks/>
          </p:cNvCxnSpPr>
          <p:nvPr/>
        </p:nvCxnSpPr>
        <p:spPr>
          <a:xfrm>
            <a:off x="4290275" y="2140822"/>
            <a:ext cx="77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5E6A52-7723-450A-A448-22DAB3DF4DC2}"/>
              </a:ext>
            </a:extLst>
          </p:cNvPr>
          <p:cNvSpPr txBox="1"/>
          <p:nvPr/>
        </p:nvSpPr>
        <p:spPr>
          <a:xfrm>
            <a:off x="3908125" y="18495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95367B-8BE5-4565-BA3D-AB14E036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31"/>
          <a:stretch/>
        </p:blipFill>
        <p:spPr>
          <a:xfrm>
            <a:off x="2638864" y="0"/>
            <a:ext cx="6914271" cy="479850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D6C5C-8603-4E68-9C38-717862454C7A}"/>
              </a:ext>
            </a:extLst>
          </p:cNvPr>
          <p:cNvCxnSpPr>
            <a:cxnSpLocks/>
          </p:cNvCxnSpPr>
          <p:nvPr/>
        </p:nvCxnSpPr>
        <p:spPr>
          <a:xfrm>
            <a:off x="6096000" y="2340528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B9AF34-ABE5-40DB-A317-7F6F9D44132E}"/>
              </a:ext>
            </a:extLst>
          </p:cNvPr>
          <p:cNvSpPr txBox="1"/>
          <p:nvPr/>
        </p:nvSpPr>
        <p:spPr>
          <a:xfrm>
            <a:off x="5713850" y="204927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D60D28A-43BA-47B6-9F9E-BD1270F1F039}"/>
              </a:ext>
            </a:extLst>
          </p:cNvPr>
          <p:cNvCxnSpPr>
            <a:cxnSpLocks/>
          </p:cNvCxnSpPr>
          <p:nvPr/>
        </p:nvCxnSpPr>
        <p:spPr>
          <a:xfrm>
            <a:off x="6658062" y="3833769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63B705-EBB2-4C79-81D5-545B6ED58D06}"/>
              </a:ext>
            </a:extLst>
          </p:cNvPr>
          <p:cNvSpPr txBox="1"/>
          <p:nvPr/>
        </p:nvSpPr>
        <p:spPr>
          <a:xfrm>
            <a:off x="6275912" y="35425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5433EC-13B4-4F58-A8EA-DF6544CD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B73E9BF-653C-43C3-BDFB-410B44A3A6F4}"/>
              </a:ext>
            </a:extLst>
          </p:cNvPr>
          <p:cNvCxnSpPr>
            <a:cxnSpLocks/>
          </p:cNvCxnSpPr>
          <p:nvPr/>
        </p:nvCxnSpPr>
        <p:spPr>
          <a:xfrm>
            <a:off x="3995009" y="4144160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9779-1393-4E37-9538-6064D59DD20C}"/>
              </a:ext>
            </a:extLst>
          </p:cNvPr>
          <p:cNvSpPr txBox="1"/>
          <p:nvPr/>
        </p:nvSpPr>
        <p:spPr>
          <a:xfrm>
            <a:off x="3612859" y="38529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EAA41E-A70C-4DE4-959B-3D0B18F0981F}"/>
              </a:ext>
            </a:extLst>
          </p:cNvPr>
          <p:cNvCxnSpPr>
            <a:cxnSpLocks/>
          </p:cNvCxnSpPr>
          <p:nvPr/>
        </p:nvCxnSpPr>
        <p:spPr>
          <a:xfrm>
            <a:off x="6536873" y="4655889"/>
            <a:ext cx="484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B3DF33-69C8-4988-AA60-89CDA3E43535}"/>
              </a:ext>
            </a:extLst>
          </p:cNvPr>
          <p:cNvSpPr txBox="1"/>
          <p:nvPr/>
        </p:nvSpPr>
        <p:spPr>
          <a:xfrm>
            <a:off x="6154723" y="43646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2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976BC51-4797-4A9A-9F38-4873EE8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B9BB929-691B-4D76-98A2-10022C74D0B6}"/>
              </a:ext>
            </a:extLst>
          </p:cNvPr>
          <p:cNvCxnSpPr>
            <a:cxnSpLocks/>
          </p:cNvCxnSpPr>
          <p:nvPr/>
        </p:nvCxnSpPr>
        <p:spPr>
          <a:xfrm>
            <a:off x="8499897" y="1199625"/>
            <a:ext cx="476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AA0E52-2567-43D3-894F-32D6B36BEAB3}"/>
              </a:ext>
            </a:extLst>
          </p:cNvPr>
          <p:cNvSpPr txBox="1"/>
          <p:nvPr/>
        </p:nvSpPr>
        <p:spPr>
          <a:xfrm>
            <a:off x="8117747" y="90836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5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E358C-B542-4165-9C24-1B25873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F31B21-806B-4071-B1B9-C98531541B02}"/>
              </a:ext>
            </a:extLst>
          </p:cNvPr>
          <p:cNvCxnSpPr>
            <a:cxnSpLocks/>
          </p:cNvCxnSpPr>
          <p:nvPr/>
        </p:nvCxnSpPr>
        <p:spPr>
          <a:xfrm>
            <a:off x="3919508" y="2374083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60174AA-2045-4B4E-9196-EBCBB084DF82}"/>
              </a:ext>
            </a:extLst>
          </p:cNvPr>
          <p:cNvCxnSpPr>
            <a:cxnSpLocks/>
          </p:cNvCxnSpPr>
          <p:nvPr/>
        </p:nvCxnSpPr>
        <p:spPr>
          <a:xfrm>
            <a:off x="3919508" y="2869034"/>
            <a:ext cx="1919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F84CAD7-DD5E-44E4-BBB9-0A1E1BFF6D7B}"/>
              </a:ext>
            </a:extLst>
          </p:cNvPr>
          <p:cNvCxnSpPr>
            <a:cxnSpLocks/>
          </p:cNvCxnSpPr>
          <p:nvPr/>
        </p:nvCxnSpPr>
        <p:spPr>
          <a:xfrm>
            <a:off x="3919508" y="4412608"/>
            <a:ext cx="2439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821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509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6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01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83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41B3F0-13F8-4B57-94FB-AAF39688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212"/>
            <a:ext cx="4524375" cy="6505575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ACFD0BB-237D-426A-BB56-77577B1EA249}"/>
              </a:ext>
            </a:extLst>
          </p:cNvPr>
          <p:cNvCxnSpPr>
            <a:cxnSpLocks/>
          </p:cNvCxnSpPr>
          <p:nvPr/>
        </p:nvCxnSpPr>
        <p:spPr>
          <a:xfrm>
            <a:off x="5316974" y="1819944"/>
            <a:ext cx="12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6CC6F-F1CE-44DC-9838-A1CB60763B22}"/>
              </a:ext>
            </a:extLst>
          </p:cNvPr>
          <p:cNvCxnSpPr>
            <a:cxnSpLocks/>
          </p:cNvCxnSpPr>
          <p:nvPr/>
        </p:nvCxnSpPr>
        <p:spPr>
          <a:xfrm>
            <a:off x="7209274" y="3255044"/>
            <a:ext cx="60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522B5-8A9C-4827-9F9D-F17DC51F5190}"/>
              </a:ext>
            </a:extLst>
          </p:cNvPr>
          <p:cNvSpPr txBox="1"/>
          <p:nvPr/>
        </p:nvSpPr>
        <p:spPr>
          <a:xfrm>
            <a:off x="6827124" y="2963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3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7ECE25-684B-47A7-9A78-B841CFD0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52A75C-2F4E-4226-9E51-A17AAA4CFEBF}"/>
              </a:ext>
            </a:extLst>
          </p:cNvPr>
          <p:cNvCxnSpPr>
            <a:cxnSpLocks/>
          </p:cNvCxnSpPr>
          <p:nvPr/>
        </p:nvCxnSpPr>
        <p:spPr>
          <a:xfrm>
            <a:off x="4110474" y="6769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9F7E2-E493-426D-8C8F-E33BA25BCF17}"/>
              </a:ext>
            </a:extLst>
          </p:cNvPr>
          <p:cNvSpPr txBox="1"/>
          <p:nvPr/>
        </p:nvSpPr>
        <p:spPr>
          <a:xfrm>
            <a:off x="3728324" y="38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9BD4CC2-1942-48D0-A7A7-4FA06C6CA923}"/>
              </a:ext>
            </a:extLst>
          </p:cNvPr>
          <p:cNvCxnSpPr>
            <a:cxnSpLocks/>
          </p:cNvCxnSpPr>
          <p:nvPr/>
        </p:nvCxnSpPr>
        <p:spPr>
          <a:xfrm>
            <a:off x="5750937" y="15405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B95E7B-5510-4730-BFE7-B8E0654C9DF7}"/>
              </a:ext>
            </a:extLst>
          </p:cNvPr>
          <p:cNvSpPr txBox="1"/>
          <p:nvPr/>
        </p:nvSpPr>
        <p:spPr>
          <a:xfrm>
            <a:off x="5368787" y="1249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4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589445C-D848-40AB-BF44-86B7BD97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9"/>
          <a:stretch/>
        </p:blipFill>
        <p:spPr>
          <a:xfrm>
            <a:off x="2638864" y="2919368"/>
            <a:ext cx="6914271" cy="3938631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BB91D61-82E5-4EF9-920C-C8517EA3DF6A}"/>
              </a:ext>
            </a:extLst>
          </p:cNvPr>
          <p:cNvCxnSpPr>
            <a:cxnSpLocks/>
          </p:cNvCxnSpPr>
          <p:nvPr/>
        </p:nvCxnSpPr>
        <p:spPr>
          <a:xfrm>
            <a:off x="4317534" y="3326701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2425A-E6F0-4D35-BF9D-6C06004D8076}"/>
              </a:ext>
            </a:extLst>
          </p:cNvPr>
          <p:cNvSpPr txBox="1"/>
          <p:nvPr/>
        </p:nvSpPr>
        <p:spPr>
          <a:xfrm>
            <a:off x="3935384" y="30354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9F0D286-DC2A-4C19-A05B-F788006198DA}"/>
              </a:ext>
            </a:extLst>
          </p:cNvPr>
          <p:cNvCxnSpPr>
            <a:cxnSpLocks/>
          </p:cNvCxnSpPr>
          <p:nvPr/>
        </p:nvCxnSpPr>
        <p:spPr>
          <a:xfrm>
            <a:off x="4317534" y="3802777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32F9E7-5C98-4D95-B82F-26CC67E0D267}"/>
              </a:ext>
            </a:extLst>
          </p:cNvPr>
          <p:cNvSpPr txBox="1"/>
          <p:nvPr/>
        </p:nvSpPr>
        <p:spPr>
          <a:xfrm>
            <a:off x="3935384" y="3511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80F23B5-1D7D-4285-99F1-FF05F7C8DC62}"/>
              </a:ext>
            </a:extLst>
          </p:cNvPr>
          <p:cNvCxnSpPr>
            <a:cxnSpLocks/>
          </p:cNvCxnSpPr>
          <p:nvPr/>
        </p:nvCxnSpPr>
        <p:spPr>
          <a:xfrm>
            <a:off x="4317534" y="4264639"/>
            <a:ext cx="20329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ED9254-6262-4393-B00F-CD9B7FAFD913}"/>
              </a:ext>
            </a:extLst>
          </p:cNvPr>
          <p:cNvSpPr txBox="1"/>
          <p:nvPr/>
        </p:nvSpPr>
        <p:spPr>
          <a:xfrm>
            <a:off x="3935384" y="397338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5624619-0EED-4D0B-A9D7-40454C1E1991}"/>
              </a:ext>
            </a:extLst>
          </p:cNvPr>
          <p:cNvCxnSpPr>
            <a:cxnSpLocks/>
          </p:cNvCxnSpPr>
          <p:nvPr/>
        </p:nvCxnSpPr>
        <p:spPr>
          <a:xfrm>
            <a:off x="4317534" y="5170650"/>
            <a:ext cx="967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60FC60-4354-4E29-9920-801819FFD94C}"/>
              </a:ext>
            </a:extLst>
          </p:cNvPr>
          <p:cNvSpPr txBox="1"/>
          <p:nvPr/>
        </p:nvSpPr>
        <p:spPr>
          <a:xfrm>
            <a:off x="3935384" y="48793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AE691FC-FAA8-4E95-AAA4-EAFAFC6B1415}"/>
              </a:ext>
            </a:extLst>
          </p:cNvPr>
          <p:cNvCxnSpPr>
            <a:cxnSpLocks/>
          </p:cNvCxnSpPr>
          <p:nvPr/>
        </p:nvCxnSpPr>
        <p:spPr>
          <a:xfrm>
            <a:off x="4317534" y="5623656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EE60BA-2277-4E5E-B3F9-0AF8B94D57B1}"/>
              </a:ext>
            </a:extLst>
          </p:cNvPr>
          <p:cNvSpPr txBox="1"/>
          <p:nvPr/>
        </p:nvSpPr>
        <p:spPr>
          <a:xfrm>
            <a:off x="3935384" y="53323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EA5428E-049E-4F28-9E38-8CB5006687F5}"/>
              </a:ext>
            </a:extLst>
          </p:cNvPr>
          <p:cNvCxnSpPr>
            <a:cxnSpLocks/>
          </p:cNvCxnSpPr>
          <p:nvPr/>
        </p:nvCxnSpPr>
        <p:spPr>
          <a:xfrm>
            <a:off x="4381629" y="6521278"/>
            <a:ext cx="710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837655-D90C-4B25-A91F-25E222665613}"/>
              </a:ext>
            </a:extLst>
          </p:cNvPr>
          <p:cNvSpPr txBox="1"/>
          <p:nvPr/>
        </p:nvSpPr>
        <p:spPr>
          <a:xfrm>
            <a:off x="3999479" y="623002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8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34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69E1CD-A595-4CFA-88F4-FA4952A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C15FC0B-62F1-42DE-A288-B1BF91901107}"/>
              </a:ext>
            </a:extLst>
          </p:cNvPr>
          <p:cNvCxnSpPr>
            <a:cxnSpLocks/>
          </p:cNvCxnSpPr>
          <p:nvPr/>
        </p:nvCxnSpPr>
        <p:spPr>
          <a:xfrm>
            <a:off x="3754874" y="16675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38EB09-A730-4A01-A559-7A9297CB7330}"/>
              </a:ext>
            </a:extLst>
          </p:cNvPr>
          <p:cNvSpPr txBox="1"/>
          <p:nvPr/>
        </p:nvSpPr>
        <p:spPr>
          <a:xfrm>
            <a:off x="3372724" y="1376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224A69B-D3FA-4D23-89B2-43562B470138}"/>
              </a:ext>
            </a:extLst>
          </p:cNvPr>
          <p:cNvCxnSpPr>
            <a:cxnSpLocks/>
          </p:cNvCxnSpPr>
          <p:nvPr/>
        </p:nvCxnSpPr>
        <p:spPr>
          <a:xfrm>
            <a:off x="3754874" y="2277144"/>
            <a:ext cx="829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E91D82-D1F9-4C7E-92BF-6BB78E872938}"/>
              </a:ext>
            </a:extLst>
          </p:cNvPr>
          <p:cNvSpPr txBox="1"/>
          <p:nvPr/>
        </p:nvSpPr>
        <p:spPr>
          <a:xfrm>
            <a:off x="3372724" y="19858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FB0629F-09A2-40A7-B699-7B8B8BF662DB}"/>
              </a:ext>
            </a:extLst>
          </p:cNvPr>
          <p:cNvCxnSpPr>
            <a:cxnSpLocks/>
          </p:cNvCxnSpPr>
          <p:nvPr/>
        </p:nvCxnSpPr>
        <p:spPr>
          <a:xfrm>
            <a:off x="3432111" y="3496344"/>
            <a:ext cx="437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7DCDC5-CF5F-4A76-A725-CDA2FA8F12EA}"/>
              </a:ext>
            </a:extLst>
          </p:cNvPr>
          <p:cNvSpPr txBox="1"/>
          <p:nvPr/>
        </p:nvSpPr>
        <p:spPr>
          <a:xfrm>
            <a:off x="3049961" y="320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5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30C877-9BC9-4A74-891D-A74249E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FDEBBA-1FFE-41A7-9B47-4899841B37B1}"/>
              </a:ext>
            </a:extLst>
          </p:cNvPr>
          <p:cNvCxnSpPr>
            <a:cxnSpLocks/>
          </p:cNvCxnSpPr>
          <p:nvPr/>
        </p:nvCxnSpPr>
        <p:spPr>
          <a:xfrm>
            <a:off x="7094974" y="1997744"/>
            <a:ext cx="537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B55A6-85BE-467A-9BCF-4370D94D7C89}"/>
              </a:ext>
            </a:extLst>
          </p:cNvPr>
          <p:cNvSpPr txBox="1"/>
          <p:nvPr/>
        </p:nvSpPr>
        <p:spPr>
          <a:xfrm>
            <a:off x="6712824" y="1706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5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80B596-BF85-4859-86AB-1A659AFC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FB2785-AF51-4EE4-B6C3-F7A8604E5DA4}"/>
              </a:ext>
            </a:extLst>
          </p:cNvPr>
          <p:cNvCxnSpPr>
            <a:cxnSpLocks/>
          </p:cNvCxnSpPr>
          <p:nvPr/>
        </p:nvCxnSpPr>
        <p:spPr>
          <a:xfrm>
            <a:off x="5490587" y="20104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E1293B-DC57-419C-B6ED-5FFE7555D883}"/>
              </a:ext>
            </a:extLst>
          </p:cNvPr>
          <p:cNvSpPr txBox="1"/>
          <p:nvPr/>
        </p:nvSpPr>
        <p:spPr>
          <a:xfrm>
            <a:off x="5108437" y="17191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3C43E17-9205-4E60-9282-57CE25C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B74D8D5-64D4-4015-9CAD-ABC316370167}"/>
              </a:ext>
            </a:extLst>
          </p:cNvPr>
          <p:cNvCxnSpPr>
            <a:cxnSpLocks/>
          </p:cNvCxnSpPr>
          <p:nvPr/>
        </p:nvCxnSpPr>
        <p:spPr>
          <a:xfrm>
            <a:off x="3763387" y="2759744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C8FA67-ACBD-438B-AFF0-38D99A27476E}"/>
              </a:ext>
            </a:extLst>
          </p:cNvPr>
          <p:cNvSpPr txBox="1"/>
          <p:nvPr/>
        </p:nvSpPr>
        <p:spPr>
          <a:xfrm>
            <a:off x="3381237" y="2468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D2B59E-0313-4DBB-820A-274245968EFD}"/>
              </a:ext>
            </a:extLst>
          </p:cNvPr>
          <p:cNvCxnSpPr>
            <a:cxnSpLocks/>
          </p:cNvCxnSpPr>
          <p:nvPr/>
        </p:nvCxnSpPr>
        <p:spPr>
          <a:xfrm>
            <a:off x="3763387" y="3076401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838EE-2029-4C09-8AF6-A64D835402F1}"/>
              </a:ext>
            </a:extLst>
          </p:cNvPr>
          <p:cNvSpPr txBox="1"/>
          <p:nvPr/>
        </p:nvSpPr>
        <p:spPr>
          <a:xfrm>
            <a:off x="3381237" y="27851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95F2F5-6365-4C9A-A7D9-722B4EEC6E9D}"/>
              </a:ext>
            </a:extLst>
          </p:cNvPr>
          <p:cNvCxnSpPr>
            <a:cxnSpLocks/>
          </p:cNvCxnSpPr>
          <p:nvPr/>
        </p:nvCxnSpPr>
        <p:spPr>
          <a:xfrm>
            <a:off x="3763387" y="3401358"/>
            <a:ext cx="3589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7A958E-D19B-4629-8B71-AE6683C2D138}"/>
              </a:ext>
            </a:extLst>
          </p:cNvPr>
          <p:cNvSpPr txBox="1"/>
          <p:nvPr/>
        </p:nvSpPr>
        <p:spPr>
          <a:xfrm>
            <a:off x="3381237" y="311010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23B80D-B11F-4694-AD35-A48967308CC5}"/>
              </a:ext>
            </a:extLst>
          </p:cNvPr>
          <p:cNvCxnSpPr>
            <a:cxnSpLocks/>
          </p:cNvCxnSpPr>
          <p:nvPr/>
        </p:nvCxnSpPr>
        <p:spPr>
          <a:xfrm>
            <a:off x="3403387" y="3971229"/>
            <a:ext cx="470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AFA8D5-3889-4F48-99BA-06EBEE643C88}"/>
              </a:ext>
            </a:extLst>
          </p:cNvPr>
          <p:cNvSpPr txBox="1"/>
          <p:nvPr/>
        </p:nvSpPr>
        <p:spPr>
          <a:xfrm>
            <a:off x="3021237" y="36799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9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F3CCC49-042F-48DF-BA25-9E0ED9A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F67B0D-04B6-49CB-B38A-ADA150C8942F}"/>
              </a:ext>
            </a:extLst>
          </p:cNvPr>
          <p:cNvCxnSpPr>
            <a:cxnSpLocks/>
          </p:cNvCxnSpPr>
          <p:nvPr/>
        </p:nvCxnSpPr>
        <p:spPr>
          <a:xfrm>
            <a:off x="8462387" y="2035844"/>
            <a:ext cx="732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CBA661-4C2B-49A3-B5F7-CC1F8C4B5AEB}"/>
              </a:ext>
            </a:extLst>
          </p:cNvPr>
          <p:cNvSpPr txBox="1"/>
          <p:nvPr/>
        </p:nvSpPr>
        <p:spPr>
          <a:xfrm>
            <a:off x="8080237" y="17445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5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D1B854-FAF4-4117-82CB-B1B99F7B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593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26BBC1-F8FA-4454-9DBC-AF25C8F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6C96594-7A70-40A2-98A8-12A37CFDE05F}"/>
              </a:ext>
            </a:extLst>
          </p:cNvPr>
          <p:cNvCxnSpPr>
            <a:cxnSpLocks/>
          </p:cNvCxnSpPr>
          <p:nvPr/>
        </p:nvCxnSpPr>
        <p:spPr>
          <a:xfrm>
            <a:off x="1491720" y="2340644"/>
            <a:ext cx="1276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43357D-56DB-4511-A786-B19BF2779EBA}"/>
              </a:ext>
            </a:extLst>
          </p:cNvPr>
          <p:cNvSpPr txBox="1"/>
          <p:nvPr/>
        </p:nvSpPr>
        <p:spPr>
          <a:xfrm>
            <a:off x="1109570" y="204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16A29FB-AF4E-4704-8C1B-FF0AC5A79763}"/>
              </a:ext>
            </a:extLst>
          </p:cNvPr>
          <p:cNvCxnSpPr>
            <a:cxnSpLocks/>
          </p:cNvCxnSpPr>
          <p:nvPr/>
        </p:nvCxnSpPr>
        <p:spPr>
          <a:xfrm>
            <a:off x="6478150" y="3623344"/>
            <a:ext cx="79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6F3C18-BB44-48C1-8077-DA440D339F65}"/>
              </a:ext>
            </a:extLst>
          </p:cNvPr>
          <p:cNvSpPr txBox="1"/>
          <p:nvPr/>
        </p:nvSpPr>
        <p:spPr>
          <a:xfrm>
            <a:off x="6096000" y="3332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894328-8BD7-4E60-9862-AF3A369CFF9C}"/>
              </a:ext>
            </a:extLst>
          </p:cNvPr>
          <p:cNvCxnSpPr>
            <a:cxnSpLocks/>
          </p:cNvCxnSpPr>
          <p:nvPr/>
        </p:nvCxnSpPr>
        <p:spPr>
          <a:xfrm>
            <a:off x="3150750" y="2700644"/>
            <a:ext cx="1048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043CE3-DF58-4743-B778-DB5F6E97A672}"/>
              </a:ext>
            </a:extLst>
          </p:cNvPr>
          <p:cNvSpPr txBox="1"/>
          <p:nvPr/>
        </p:nvSpPr>
        <p:spPr>
          <a:xfrm>
            <a:off x="2768600" y="240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BD264-5894-46C2-95CB-75D244E1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B58772D-52FD-4125-B77D-9FC4A7FA98AF}"/>
              </a:ext>
            </a:extLst>
          </p:cNvPr>
          <p:cNvCxnSpPr>
            <a:cxnSpLocks/>
          </p:cNvCxnSpPr>
          <p:nvPr/>
        </p:nvCxnSpPr>
        <p:spPr>
          <a:xfrm>
            <a:off x="4272057" y="2286919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87D25B-4B43-4482-8A27-484364A5BF80}"/>
              </a:ext>
            </a:extLst>
          </p:cNvPr>
          <p:cNvSpPr txBox="1"/>
          <p:nvPr/>
        </p:nvSpPr>
        <p:spPr>
          <a:xfrm>
            <a:off x="3889907" y="199566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10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B608-14D8-4A6D-AF75-7FBA84E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97D2C63-2844-498A-BE71-9E512831CD03}"/>
              </a:ext>
            </a:extLst>
          </p:cNvPr>
          <p:cNvCxnSpPr>
            <a:cxnSpLocks/>
          </p:cNvCxnSpPr>
          <p:nvPr/>
        </p:nvCxnSpPr>
        <p:spPr>
          <a:xfrm>
            <a:off x="10308879" y="6468144"/>
            <a:ext cx="359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4147A3-05CA-4533-992D-92736F08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E957DC5-4444-44CE-A115-81992AF127F7}"/>
              </a:ext>
            </a:extLst>
          </p:cNvPr>
          <p:cNvCxnSpPr>
            <a:cxnSpLocks/>
          </p:cNvCxnSpPr>
          <p:nvPr/>
        </p:nvCxnSpPr>
        <p:spPr>
          <a:xfrm>
            <a:off x="4829262" y="4152550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9CE599-7EE3-4356-9ACC-06F6A0015967}"/>
              </a:ext>
            </a:extLst>
          </p:cNvPr>
          <p:cNvSpPr txBox="1"/>
          <p:nvPr/>
        </p:nvSpPr>
        <p:spPr>
          <a:xfrm>
            <a:off x="4447112" y="38612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05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980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A23864-22F3-4ADC-AF09-EEE626F7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3BD08-9D3D-4D33-95AB-005B4F65B231}"/>
              </a:ext>
            </a:extLst>
          </p:cNvPr>
          <p:cNvCxnSpPr>
            <a:cxnSpLocks/>
          </p:cNvCxnSpPr>
          <p:nvPr/>
        </p:nvCxnSpPr>
        <p:spPr>
          <a:xfrm>
            <a:off x="2915456" y="3453064"/>
            <a:ext cx="1199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FC4042-602C-4B38-B54D-94C3023D2923}"/>
              </a:ext>
            </a:extLst>
          </p:cNvPr>
          <p:cNvSpPr txBox="1"/>
          <p:nvPr/>
        </p:nvSpPr>
        <p:spPr>
          <a:xfrm>
            <a:off x="2533306" y="316180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0C068B5-7996-4251-A67E-3272EBD93959}"/>
              </a:ext>
            </a:extLst>
          </p:cNvPr>
          <p:cNvCxnSpPr>
            <a:cxnSpLocks/>
          </p:cNvCxnSpPr>
          <p:nvPr/>
        </p:nvCxnSpPr>
        <p:spPr>
          <a:xfrm>
            <a:off x="4811099" y="2394786"/>
            <a:ext cx="5529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724C16-5B54-4B86-9639-124373FCF854}"/>
              </a:ext>
            </a:extLst>
          </p:cNvPr>
          <p:cNvSpPr txBox="1"/>
          <p:nvPr/>
        </p:nvSpPr>
        <p:spPr>
          <a:xfrm>
            <a:off x="4428949" y="21035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1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F3A503-9409-4541-866A-3C8D5594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154390-84BA-48F9-8122-922C77B8A47F}"/>
              </a:ext>
            </a:extLst>
          </p:cNvPr>
          <p:cNvCxnSpPr>
            <a:cxnSpLocks/>
          </p:cNvCxnSpPr>
          <p:nvPr/>
        </p:nvCxnSpPr>
        <p:spPr>
          <a:xfrm>
            <a:off x="5333803" y="1961148"/>
            <a:ext cx="260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99BE8B-B5B2-402E-BF4F-BDB82BED01D8}"/>
              </a:ext>
            </a:extLst>
          </p:cNvPr>
          <p:cNvSpPr txBox="1"/>
          <p:nvPr/>
        </p:nvSpPr>
        <p:spPr>
          <a:xfrm>
            <a:off x="4951653" y="166989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77826BE-F6B7-41FC-92CA-4B372C650383}"/>
              </a:ext>
            </a:extLst>
          </p:cNvPr>
          <p:cNvCxnSpPr>
            <a:cxnSpLocks/>
          </p:cNvCxnSpPr>
          <p:nvPr/>
        </p:nvCxnSpPr>
        <p:spPr>
          <a:xfrm>
            <a:off x="4487582" y="2345212"/>
            <a:ext cx="734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F29BC2-4432-4637-B24F-4FBF5519658C}"/>
              </a:ext>
            </a:extLst>
          </p:cNvPr>
          <p:cNvSpPr txBox="1"/>
          <p:nvPr/>
        </p:nvSpPr>
        <p:spPr>
          <a:xfrm>
            <a:off x="4105432" y="20539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23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97EFC67-CE75-49AC-BB68-C4C503C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0C17339-FCCD-4BB9-B04B-AF4F21ED7F49}"/>
              </a:ext>
            </a:extLst>
          </p:cNvPr>
          <p:cNvCxnSpPr>
            <a:cxnSpLocks/>
          </p:cNvCxnSpPr>
          <p:nvPr/>
        </p:nvCxnSpPr>
        <p:spPr>
          <a:xfrm>
            <a:off x="4539719" y="3645569"/>
            <a:ext cx="3811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385A4F-9BCE-48BC-8353-992A437489D1}"/>
              </a:ext>
            </a:extLst>
          </p:cNvPr>
          <p:cNvSpPr txBox="1"/>
          <p:nvPr/>
        </p:nvSpPr>
        <p:spPr>
          <a:xfrm>
            <a:off x="4157569" y="33543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52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12674620-BD0D-499F-A1CB-DBACD5A2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506A807-1511-484A-9BF3-B7B24FC12C78}"/>
              </a:ext>
            </a:extLst>
          </p:cNvPr>
          <p:cNvCxnSpPr>
            <a:cxnSpLocks/>
          </p:cNvCxnSpPr>
          <p:nvPr/>
        </p:nvCxnSpPr>
        <p:spPr>
          <a:xfrm>
            <a:off x="6741498" y="3272590"/>
            <a:ext cx="814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EE26D4-2DF8-44A8-B03B-BB370D9AE565}"/>
              </a:ext>
            </a:extLst>
          </p:cNvPr>
          <p:cNvSpPr txBox="1"/>
          <p:nvPr/>
        </p:nvSpPr>
        <p:spPr>
          <a:xfrm>
            <a:off x="6359348" y="29813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D8688C4-9627-4237-B226-40B169C93974}"/>
              </a:ext>
            </a:extLst>
          </p:cNvPr>
          <p:cNvCxnSpPr>
            <a:cxnSpLocks/>
          </p:cNvCxnSpPr>
          <p:nvPr/>
        </p:nvCxnSpPr>
        <p:spPr>
          <a:xfrm>
            <a:off x="6741498" y="3904180"/>
            <a:ext cx="669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8AD3F2-BCD5-441E-9687-590A30948554}"/>
              </a:ext>
            </a:extLst>
          </p:cNvPr>
          <p:cNvSpPr txBox="1"/>
          <p:nvPr/>
        </p:nvSpPr>
        <p:spPr>
          <a:xfrm>
            <a:off x="6359348" y="36129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6A3DF10-E5ED-47DA-A656-E24C4103ACB8}"/>
              </a:ext>
            </a:extLst>
          </p:cNvPr>
          <p:cNvCxnSpPr>
            <a:cxnSpLocks/>
          </p:cNvCxnSpPr>
          <p:nvPr/>
        </p:nvCxnSpPr>
        <p:spPr>
          <a:xfrm>
            <a:off x="9227301" y="4397474"/>
            <a:ext cx="178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14139C-8297-4E4B-BAC2-ED2916B97B65}"/>
              </a:ext>
            </a:extLst>
          </p:cNvPr>
          <p:cNvSpPr txBox="1"/>
          <p:nvPr/>
        </p:nvSpPr>
        <p:spPr>
          <a:xfrm>
            <a:off x="8845151" y="41062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2A2C16-BE40-4D32-8699-050F1D179AFF}"/>
              </a:ext>
            </a:extLst>
          </p:cNvPr>
          <p:cNvCxnSpPr>
            <a:cxnSpLocks/>
          </p:cNvCxnSpPr>
          <p:nvPr/>
        </p:nvCxnSpPr>
        <p:spPr>
          <a:xfrm>
            <a:off x="6733320" y="508594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BB1872-9605-4F44-B526-22B948EE81E1}"/>
              </a:ext>
            </a:extLst>
          </p:cNvPr>
          <p:cNvSpPr txBox="1"/>
          <p:nvPr/>
        </p:nvSpPr>
        <p:spPr>
          <a:xfrm>
            <a:off x="6351170" y="479468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AFD8F74-1D1F-428F-9AE3-A71EAE8B29E5}"/>
              </a:ext>
            </a:extLst>
          </p:cNvPr>
          <p:cNvCxnSpPr>
            <a:cxnSpLocks/>
          </p:cNvCxnSpPr>
          <p:nvPr/>
        </p:nvCxnSpPr>
        <p:spPr>
          <a:xfrm>
            <a:off x="7195840" y="5916126"/>
            <a:ext cx="3599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6C65C3-67E9-4AD8-B974-90EA28B1B9BA}"/>
              </a:ext>
            </a:extLst>
          </p:cNvPr>
          <p:cNvSpPr txBox="1"/>
          <p:nvPr/>
        </p:nvSpPr>
        <p:spPr>
          <a:xfrm>
            <a:off x="7411453" y="55252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A6AF7AA-2960-41F6-8583-455DE1831DAE}"/>
              </a:ext>
            </a:extLst>
          </p:cNvPr>
          <p:cNvCxnSpPr>
            <a:cxnSpLocks/>
          </p:cNvCxnSpPr>
          <p:nvPr/>
        </p:nvCxnSpPr>
        <p:spPr>
          <a:xfrm>
            <a:off x="6733320" y="552520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20C9A5-39E0-401C-A03C-A1143E0BBADD}"/>
              </a:ext>
            </a:extLst>
          </p:cNvPr>
          <p:cNvSpPr txBox="1"/>
          <p:nvPr/>
        </p:nvSpPr>
        <p:spPr>
          <a:xfrm>
            <a:off x="6351170" y="523394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8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09F4821-909B-4DC0-8A33-2CE461E1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4B0063E-E1D3-46C8-BAC6-3F32C67AF6A7}"/>
              </a:ext>
            </a:extLst>
          </p:cNvPr>
          <p:cNvCxnSpPr>
            <a:cxnSpLocks/>
          </p:cNvCxnSpPr>
          <p:nvPr/>
        </p:nvCxnSpPr>
        <p:spPr>
          <a:xfrm>
            <a:off x="6669309" y="2382254"/>
            <a:ext cx="597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4FB02D-945F-4208-99E9-6CBA5F8B43B5}"/>
              </a:ext>
            </a:extLst>
          </p:cNvPr>
          <p:cNvSpPr txBox="1"/>
          <p:nvPr/>
        </p:nvSpPr>
        <p:spPr>
          <a:xfrm>
            <a:off x="6287159" y="209099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7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290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2F71CB-6F36-4851-8F50-2002E6AF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C741AEC-8537-4094-A01A-5DDDA183F5BE}"/>
              </a:ext>
            </a:extLst>
          </p:cNvPr>
          <p:cNvCxnSpPr>
            <a:cxnSpLocks/>
          </p:cNvCxnSpPr>
          <p:nvPr/>
        </p:nvCxnSpPr>
        <p:spPr>
          <a:xfrm>
            <a:off x="4503624" y="2358191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5EB11E-4486-484D-A9E1-A3762E50678A}"/>
              </a:ext>
            </a:extLst>
          </p:cNvPr>
          <p:cNvSpPr txBox="1"/>
          <p:nvPr/>
        </p:nvSpPr>
        <p:spPr>
          <a:xfrm>
            <a:off x="4121474" y="20669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13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C51F14-3305-4E07-8FC4-EB5ED6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8BB0BDF-BA79-48FD-ADC1-5668798296B1}"/>
              </a:ext>
            </a:extLst>
          </p:cNvPr>
          <p:cNvCxnSpPr>
            <a:cxnSpLocks/>
          </p:cNvCxnSpPr>
          <p:nvPr/>
        </p:nvCxnSpPr>
        <p:spPr>
          <a:xfrm>
            <a:off x="4455497" y="268304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C48346-C421-4780-8F2A-2617BA9690A6}"/>
              </a:ext>
            </a:extLst>
          </p:cNvPr>
          <p:cNvSpPr txBox="1"/>
          <p:nvPr/>
        </p:nvSpPr>
        <p:spPr>
          <a:xfrm>
            <a:off x="4073347" y="2391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59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776B36-1556-40FB-B300-8105CC3A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48" y="0"/>
            <a:ext cx="628250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51A5E7D-926A-4F63-AF2B-67AC1BFE50FE}"/>
              </a:ext>
            </a:extLst>
          </p:cNvPr>
          <p:cNvCxnSpPr>
            <a:cxnSpLocks/>
          </p:cNvCxnSpPr>
          <p:nvPr/>
        </p:nvCxnSpPr>
        <p:spPr>
          <a:xfrm>
            <a:off x="6703397" y="29687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7CC820-25D2-4ABD-A6B7-26B8C6CE2E3A}"/>
              </a:ext>
            </a:extLst>
          </p:cNvPr>
          <p:cNvSpPr txBox="1"/>
          <p:nvPr/>
        </p:nvSpPr>
        <p:spPr>
          <a:xfrm>
            <a:off x="6321247" y="26775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7B7FACE-A6FA-496A-B037-B60053C0CF1C}"/>
              </a:ext>
            </a:extLst>
          </p:cNvPr>
          <p:cNvCxnSpPr>
            <a:cxnSpLocks/>
          </p:cNvCxnSpPr>
          <p:nvPr/>
        </p:nvCxnSpPr>
        <p:spPr>
          <a:xfrm>
            <a:off x="6703397" y="35402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F10788-9BBC-46FA-AD92-47B22348FBD3}"/>
              </a:ext>
            </a:extLst>
          </p:cNvPr>
          <p:cNvSpPr txBox="1"/>
          <p:nvPr/>
        </p:nvSpPr>
        <p:spPr>
          <a:xfrm>
            <a:off x="6321247" y="32490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8586E0-669A-4E6A-8F5E-EE7E08290721}"/>
              </a:ext>
            </a:extLst>
          </p:cNvPr>
          <p:cNvCxnSpPr>
            <a:cxnSpLocks/>
          </p:cNvCxnSpPr>
          <p:nvPr/>
        </p:nvCxnSpPr>
        <p:spPr>
          <a:xfrm>
            <a:off x="6703397" y="4410269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3B603A-A24B-478C-AB88-76313FDFFF9F}"/>
              </a:ext>
            </a:extLst>
          </p:cNvPr>
          <p:cNvSpPr txBox="1"/>
          <p:nvPr/>
        </p:nvSpPr>
        <p:spPr>
          <a:xfrm>
            <a:off x="6321247" y="41190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C585DB5-7DA5-4C44-878F-717F2832FD4E}"/>
              </a:ext>
            </a:extLst>
          </p:cNvPr>
          <p:cNvCxnSpPr>
            <a:cxnSpLocks/>
          </p:cNvCxnSpPr>
          <p:nvPr/>
        </p:nvCxnSpPr>
        <p:spPr>
          <a:xfrm>
            <a:off x="6703397" y="4939488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76D061F-3831-46DA-9B5C-5D326675A90E}"/>
              </a:ext>
            </a:extLst>
          </p:cNvPr>
          <p:cNvSpPr txBox="1"/>
          <p:nvPr/>
        </p:nvSpPr>
        <p:spPr>
          <a:xfrm>
            <a:off x="6321247" y="46482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35BA78-042D-4FE0-B1BD-3AEB915EA66E}"/>
              </a:ext>
            </a:extLst>
          </p:cNvPr>
          <p:cNvCxnSpPr>
            <a:cxnSpLocks/>
          </p:cNvCxnSpPr>
          <p:nvPr/>
        </p:nvCxnSpPr>
        <p:spPr>
          <a:xfrm>
            <a:off x="6703397" y="5502820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962DD4-774E-4535-87B4-E47DD7158882}"/>
              </a:ext>
            </a:extLst>
          </p:cNvPr>
          <p:cNvSpPr txBox="1"/>
          <p:nvPr/>
        </p:nvSpPr>
        <p:spPr>
          <a:xfrm>
            <a:off x="6321247" y="52115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B06EA-A79B-4DCF-80C5-356A0EE381CE}"/>
              </a:ext>
            </a:extLst>
          </p:cNvPr>
          <p:cNvCxnSpPr>
            <a:cxnSpLocks/>
          </p:cNvCxnSpPr>
          <p:nvPr/>
        </p:nvCxnSpPr>
        <p:spPr>
          <a:xfrm>
            <a:off x="6703397" y="6063522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304B66-721B-481C-90DF-2FFEE96C5F87}"/>
              </a:ext>
            </a:extLst>
          </p:cNvPr>
          <p:cNvSpPr txBox="1"/>
          <p:nvPr/>
        </p:nvSpPr>
        <p:spPr>
          <a:xfrm>
            <a:off x="6321247" y="57722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EA5F9A-AA12-40DE-BC6F-105E82A1EA02}"/>
              </a:ext>
            </a:extLst>
          </p:cNvPr>
          <p:cNvCxnSpPr>
            <a:cxnSpLocks/>
          </p:cNvCxnSpPr>
          <p:nvPr/>
        </p:nvCxnSpPr>
        <p:spPr>
          <a:xfrm>
            <a:off x="6602283" y="2148512"/>
            <a:ext cx="474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A54A4B9-D32E-4612-A10B-FC65E0D606EB}"/>
              </a:ext>
            </a:extLst>
          </p:cNvPr>
          <p:cNvSpPr txBox="1"/>
          <p:nvPr/>
        </p:nvSpPr>
        <p:spPr>
          <a:xfrm>
            <a:off x="6220133" y="18572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5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28F368D-C4BF-444A-9181-965A7917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4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2D6CF40-51B5-4F84-B5F8-66878B7C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45" y="0"/>
            <a:ext cx="688051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AECB0A4-3670-472D-9B7F-FEB9D83C72BE}"/>
              </a:ext>
            </a:extLst>
          </p:cNvPr>
          <p:cNvCxnSpPr>
            <a:cxnSpLocks/>
          </p:cNvCxnSpPr>
          <p:nvPr/>
        </p:nvCxnSpPr>
        <p:spPr>
          <a:xfrm>
            <a:off x="4493597" y="3159294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17FABE-EE32-4A67-AA13-C0C79AE24386}"/>
              </a:ext>
            </a:extLst>
          </p:cNvPr>
          <p:cNvCxnSpPr>
            <a:cxnSpLocks/>
          </p:cNvCxnSpPr>
          <p:nvPr/>
        </p:nvCxnSpPr>
        <p:spPr>
          <a:xfrm>
            <a:off x="4493597" y="3949869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40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822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B6CBA6-87EE-4A3F-99EA-D29494A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41E66A8-EBE1-4519-982B-F1B580E96E61}"/>
              </a:ext>
            </a:extLst>
          </p:cNvPr>
          <p:cNvCxnSpPr>
            <a:cxnSpLocks/>
          </p:cNvCxnSpPr>
          <p:nvPr/>
        </p:nvCxnSpPr>
        <p:spPr>
          <a:xfrm>
            <a:off x="3445847" y="2530644"/>
            <a:ext cx="8975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B89B68-ABA4-4273-BAAD-88F0F4E198AA}"/>
              </a:ext>
            </a:extLst>
          </p:cNvPr>
          <p:cNvSpPr txBox="1"/>
          <p:nvPr/>
        </p:nvSpPr>
        <p:spPr>
          <a:xfrm>
            <a:off x="3063697" y="223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BF5CBC-2FDE-4B18-9883-085A5A1BA439}"/>
              </a:ext>
            </a:extLst>
          </p:cNvPr>
          <p:cNvCxnSpPr>
            <a:cxnSpLocks/>
          </p:cNvCxnSpPr>
          <p:nvPr/>
        </p:nvCxnSpPr>
        <p:spPr>
          <a:xfrm>
            <a:off x="6506725" y="3388832"/>
            <a:ext cx="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2185A1-1C99-448E-B473-F684C3971B0D}"/>
              </a:ext>
            </a:extLst>
          </p:cNvPr>
          <p:cNvSpPr txBox="1"/>
          <p:nvPr/>
        </p:nvSpPr>
        <p:spPr>
          <a:xfrm>
            <a:off x="6124575" y="309757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A38CB90-209B-48EF-8EE0-3644BCA74507}"/>
              </a:ext>
            </a:extLst>
          </p:cNvPr>
          <p:cNvCxnSpPr>
            <a:cxnSpLocks/>
          </p:cNvCxnSpPr>
          <p:nvPr/>
        </p:nvCxnSpPr>
        <p:spPr>
          <a:xfrm>
            <a:off x="1807547" y="2186688"/>
            <a:ext cx="13547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317070-BD85-419E-95D5-859F7F5A1B5D}"/>
              </a:ext>
            </a:extLst>
          </p:cNvPr>
          <p:cNvSpPr txBox="1"/>
          <p:nvPr/>
        </p:nvSpPr>
        <p:spPr>
          <a:xfrm>
            <a:off x="1425397" y="18954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9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957E419-4730-42B7-86DE-ADC537A7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853100E-393B-4BCB-A03E-71D9910AC6A5}"/>
              </a:ext>
            </a:extLst>
          </p:cNvPr>
          <p:cNvCxnSpPr>
            <a:cxnSpLocks/>
          </p:cNvCxnSpPr>
          <p:nvPr/>
        </p:nvCxnSpPr>
        <p:spPr>
          <a:xfrm>
            <a:off x="4417397" y="2148588"/>
            <a:ext cx="354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B09ED4-9B6E-47B9-97A9-41F45709F90F}"/>
              </a:ext>
            </a:extLst>
          </p:cNvPr>
          <p:cNvSpPr txBox="1"/>
          <p:nvPr/>
        </p:nvSpPr>
        <p:spPr>
          <a:xfrm>
            <a:off x="4035247" y="18573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1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66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AFFA5E-2DED-4E33-9CFB-8BB0836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444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C239306-6124-48CE-8F08-AE1E6E81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13909A2-100A-426C-BDB7-3DF359D103B7}"/>
              </a:ext>
            </a:extLst>
          </p:cNvPr>
          <p:cNvCxnSpPr>
            <a:cxnSpLocks/>
          </p:cNvCxnSpPr>
          <p:nvPr/>
        </p:nvCxnSpPr>
        <p:spPr>
          <a:xfrm>
            <a:off x="2933351" y="3204594"/>
            <a:ext cx="1101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00E456-371D-440B-BFE9-7BF0938187A6}"/>
              </a:ext>
            </a:extLst>
          </p:cNvPr>
          <p:cNvSpPr txBox="1"/>
          <p:nvPr/>
        </p:nvSpPr>
        <p:spPr>
          <a:xfrm>
            <a:off x="2551201" y="29133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9DCD035-C353-4420-9A6B-68AC35110048}"/>
              </a:ext>
            </a:extLst>
          </p:cNvPr>
          <p:cNvCxnSpPr>
            <a:cxnSpLocks/>
          </p:cNvCxnSpPr>
          <p:nvPr/>
        </p:nvCxnSpPr>
        <p:spPr>
          <a:xfrm>
            <a:off x="8539044" y="1551963"/>
            <a:ext cx="336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BDD31B-7E53-42E0-9CA0-48DB1046CB3E}"/>
              </a:ext>
            </a:extLst>
          </p:cNvPr>
          <p:cNvSpPr txBox="1"/>
          <p:nvPr/>
        </p:nvSpPr>
        <p:spPr>
          <a:xfrm>
            <a:off x="8156894" y="12607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1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35365CB-FEF6-4BC1-8E07-2CD710DE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4BE9DDA-ACAC-41A5-AFB9-E66A90B99637}"/>
              </a:ext>
            </a:extLst>
          </p:cNvPr>
          <p:cNvCxnSpPr>
            <a:cxnSpLocks/>
          </p:cNvCxnSpPr>
          <p:nvPr/>
        </p:nvCxnSpPr>
        <p:spPr>
          <a:xfrm>
            <a:off x="4585982" y="2978091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C629E9-6112-400F-A748-0A5073CBB38A}"/>
              </a:ext>
            </a:extLst>
          </p:cNvPr>
          <p:cNvSpPr txBox="1"/>
          <p:nvPr/>
        </p:nvSpPr>
        <p:spPr>
          <a:xfrm>
            <a:off x="4203832" y="26868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5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0D97B86-B3EC-41E5-AD42-2A6292AF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7E9FFF-43A4-4B73-9DE7-2262E24851C2}"/>
              </a:ext>
            </a:extLst>
          </p:cNvPr>
          <p:cNvCxnSpPr>
            <a:cxnSpLocks/>
          </p:cNvCxnSpPr>
          <p:nvPr/>
        </p:nvCxnSpPr>
        <p:spPr>
          <a:xfrm>
            <a:off x="5483604" y="2122414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5DD289-AC4F-4CEE-8DCC-C8465DC649F2}"/>
              </a:ext>
            </a:extLst>
          </p:cNvPr>
          <p:cNvSpPr txBox="1"/>
          <p:nvPr/>
        </p:nvSpPr>
        <p:spPr>
          <a:xfrm>
            <a:off x="5101454" y="183115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FE325FC-2789-48AC-924B-624A623E8537}"/>
              </a:ext>
            </a:extLst>
          </p:cNvPr>
          <p:cNvCxnSpPr>
            <a:cxnSpLocks/>
          </p:cNvCxnSpPr>
          <p:nvPr/>
        </p:nvCxnSpPr>
        <p:spPr>
          <a:xfrm>
            <a:off x="8344249" y="2499192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7E127-CEF7-4FCA-B4D6-298A1CF02A02}"/>
              </a:ext>
            </a:extLst>
          </p:cNvPr>
          <p:cNvSpPr txBox="1"/>
          <p:nvPr/>
        </p:nvSpPr>
        <p:spPr>
          <a:xfrm>
            <a:off x="7962099" y="220793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0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76</Words>
  <Application>Microsoft Office PowerPoint</Application>
  <PresentationFormat>ワイド画面</PresentationFormat>
  <Paragraphs>76</Paragraphs>
  <Slides>55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55</vt:i4>
      </vt:variant>
    </vt:vector>
  </HeadingPairs>
  <TitlesOfParts>
    <vt:vector size="5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松岡 貴志</dc:creator>
  <cp:lastModifiedBy>松岡 貴志</cp:lastModifiedBy>
  <cp:revision>19</cp:revision>
  <dcterms:created xsi:type="dcterms:W3CDTF">2019-04-30T04:22:38Z</dcterms:created>
  <dcterms:modified xsi:type="dcterms:W3CDTF">2019-05-02T02:56:53Z</dcterms:modified>
</cp:coreProperties>
</file>